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3" r:id="rId5"/>
    <p:sldId id="292" r:id="rId6"/>
    <p:sldId id="291" r:id="rId7"/>
    <p:sldId id="272" r:id="rId8"/>
    <p:sldId id="277" r:id="rId9"/>
    <p:sldId id="286" r:id="rId10"/>
    <p:sldId id="263" r:id="rId11"/>
    <p:sldId id="264" r:id="rId12"/>
    <p:sldId id="258" r:id="rId13"/>
    <p:sldId id="278" r:id="rId14"/>
    <p:sldId id="287" r:id="rId15"/>
    <p:sldId id="279" r:id="rId16"/>
    <p:sldId id="290" r:id="rId17"/>
    <p:sldId id="268" r:id="rId18"/>
    <p:sldId id="288" r:id="rId19"/>
    <p:sldId id="282" r:id="rId20"/>
    <p:sldId id="271" r:id="rId21"/>
    <p:sldId id="260" r:id="rId22"/>
    <p:sldId id="283" r:id="rId23"/>
    <p:sldId id="273" r:id="rId24"/>
    <p:sldId id="294" r:id="rId25"/>
    <p:sldId id="295" r:id="rId26"/>
    <p:sldId id="316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806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97715E6C-6BF7-4BE9-BF82-3BDEAB202CD0}"/>
    <pc:docChg chg="custSel modSld modMainMaster">
      <pc:chgData name="Aman Kumar" userId="0b4d6e6f-7c99-4de4-a9e6-a72a547bdecf" providerId="ADAL" clId="{97715E6C-6BF7-4BE9-BF82-3BDEAB202CD0}" dt="2025-01-14T16:17:46.988" v="48" actId="21"/>
      <pc:docMkLst>
        <pc:docMk/>
      </pc:docMkLst>
      <pc:sldChg chg="modSp mod">
        <pc:chgData name="Aman Kumar" userId="0b4d6e6f-7c99-4de4-a9e6-a72a547bdecf" providerId="ADAL" clId="{97715E6C-6BF7-4BE9-BF82-3BDEAB202CD0}" dt="2025-01-14T16:17:46.988" v="48" actId="21"/>
        <pc:sldMkLst>
          <pc:docMk/>
          <pc:sldMk cId="4151694508" sldId="268"/>
        </pc:sldMkLst>
        <pc:spChg chg="mod">
          <ac:chgData name="Aman Kumar" userId="0b4d6e6f-7c99-4de4-a9e6-a72a547bdecf" providerId="ADAL" clId="{97715E6C-6BF7-4BE9-BF82-3BDEAB202CD0}" dt="2025-01-14T16:17:46.988" v="48" actId="21"/>
          <ac:spMkLst>
            <pc:docMk/>
            <pc:sldMk cId="4151694508" sldId="268"/>
            <ac:spMk id="10" creationId="{74A86800-D4DF-452A-B05F-7EA7C4763F6D}"/>
          </ac:spMkLst>
        </pc:spChg>
      </pc:sldChg>
      <pc:sldChg chg="modSp mod">
        <pc:chgData name="Aman Kumar" userId="0b4d6e6f-7c99-4de4-a9e6-a72a547bdecf" providerId="ADAL" clId="{97715E6C-6BF7-4BE9-BF82-3BDEAB202CD0}" dt="2025-01-14T16:17:40.300" v="47" actId="21"/>
        <pc:sldMkLst>
          <pc:docMk/>
          <pc:sldMk cId="4252466045" sldId="279"/>
        </pc:sldMkLst>
        <pc:spChg chg="mod">
          <ac:chgData name="Aman Kumar" userId="0b4d6e6f-7c99-4de4-a9e6-a72a547bdecf" providerId="ADAL" clId="{97715E6C-6BF7-4BE9-BF82-3BDEAB202CD0}" dt="2025-01-14T16:17:40.300" v="47" actId="21"/>
          <ac:spMkLst>
            <pc:docMk/>
            <pc:sldMk cId="4252466045" sldId="279"/>
            <ac:spMk id="18" creationId="{EC8A7203-48DA-421D-9F61-8C1ABB2981FF}"/>
          </ac:spMkLst>
        </pc:spChg>
      </pc:sldChg>
      <pc:sldMasterChg chg="addSp delSp modSp mod modSldLayout">
        <pc:chgData name="Aman Kumar" userId="0b4d6e6f-7c99-4de4-a9e6-a72a547bdecf" providerId="ADAL" clId="{97715E6C-6BF7-4BE9-BF82-3BDEAB202CD0}" dt="2025-01-14T11:58:36.502" v="46" actId="20577"/>
        <pc:sldMasterMkLst>
          <pc:docMk/>
          <pc:sldMasterMk cId="2464305198" sldId="2147483648"/>
        </pc:sldMasterMkLst>
        <pc:spChg chg="add mod">
          <ac:chgData name="Aman Kumar" userId="0b4d6e6f-7c99-4de4-a9e6-a72a547bdecf" providerId="ADAL" clId="{97715E6C-6BF7-4BE9-BF82-3BDEAB202CD0}" dt="2025-01-14T07:11:32.311" v="39" actId="1076"/>
          <ac:spMkLst>
            <pc:docMk/>
            <pc:sldMasterMk cId="2464305198" sldId="2147483648"/>
            <ac:spMk id="8" creationId="{C0B2AF73-5A6F-2E5F-B5B2-A25399BC968A}"/>
          </ac:spMkLst>
        </pc:spChg>
        <pc:spChg chg="mod">
          <ac:chgData name="Aman Kumar" userId="0b4d6e6f-7c99-4de4-a9e6-a72a547bdecf" providerId="ADAL" clId="{97715E6C-6BF7-4BE9-BF82-3BDEAB202CD0}" dt="2025-01-14T06:44:03.632" v="1" actId="20577"/>
          <ac:spMkLst>
            <pc:docMk/>
            <pc:sldMasterMk cId="2464305198" sldId="2147483648"/>
            <ac:spMk id="9" creationId="{DC812146-8007-47FE-8D4F-5F19E3E53342}"/>
          </ac:spMkLst>
        </pc:spChg>
        <pc:sldLayoutChg chg="addSp delSp modSp mod">
          <pc:chgData name="Aman Kumar" userId="0b4d6e6f-7c99-4de4-a9e6-a72a547bdecf" providerId="ADAL" clId="{97715E6C-6BF7-4BE9-BF82-3BDEAB202CD0}" dt="2025-01-14T11:58:36.502" v="46" actId="20577"/>
          <pc:sldLayoutMkLst>
            <pc:docMk/>
            <pc:sldMasterMk cId="2464305198" sldId="2147483648"/>
            <pc:sldLayoutMk cId="3839583478" sldId="2147483649"/>
          </pc:sldLayoutMkLst>
          <pc:spChg chg="mod">
            <ac:chgData name="Aman Kumar" userId="0b4d6e6f-7c99-4de4-a9e6-a72a547bdecf" providerId="ADAL" clId="{97715E6C-6BF7-4BE9-BF82-3BDEAB202CD0}" dt="2025-01-14T11:58:36.502" v="46" actId="20577"/>
            <ac:spMkLst>
              <pc:docMk/>
              <pc:sldMasterMk cId="2464305198" sldId="2147483648"/>
              <pc:sldLayoutMk cId="3839583478" sldId="214748364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10:08.421" v="25" actId="14100"/>
            <ac:spMkLst>
              <pc:docMk/>
              <pc:sldMasterMk cId="2464305198" sldId="2147483648"/>
              <pc:sldLayoutMk cId="3839583478" sldId="2147483649"/>
              <ac:spMk id="4" creationId="{FBACEB7F-FF75-D2B8-3831-70967AD2F35D}"/>
            </ac:spMkLst>
          </pc:spChg>
          <pc:picChg chg="add mod">
            <ac:chgData name="Aman Kumar" userId="0b4d6e6f-7c99-4de4-a9e6-a72a547bdecf" providerId="ADAL" clId="{97715E6C-6BF7-4BE9-BF82-3BDEAB202CD0}" dt="2025-01-14T11:58:32.256" v="44" actId="1076"/>
            <ac:picMkLst>
              <pc:docMk/>
              <pc:sldMasterMk cId="2464305198" sldId="2147483648"/>
              <pc:sldLayoutMk cId="3839583478" sldId="2147483649"/>
              <ac:picMk id="5" creationId="{8E78544B-3AB2-30DB-5E1C-E67BFA028794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09:12.251" v="20" actId="1076"/>
          <pc:sldLayoutMkLst>
            <pc:docMk/>
            <pc:sldMasterMk cId="2464305198" sldId="2147483648"/>
            <pc:sldLayoutMk cId="2209998915" sldId="2147483699"/>
          </pc:sldLayoutMkLst>
          <pc:spChg chg="mod">
            <ac:chgData name="Aman Kumar" userId="0b4d6e6f-7c99-4de4-a9e6-a72a547bdecf" providerId="ADAL" clId="{97715E6C-6BF7-4BE9-BF82-3BDEAB202CD0}" dt="2025-01-14T06:48:35.084" v="11" actId="20577"/>
            <ac:spMkLst>
              <pc:docMk/>
              <pc:sldMasterMk cId="2464305198" sldId="2147483648"/>
              <pc:sldLayoutMk cId="2209998915" sldId="214748369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09:12.251" v="20" actId="1076"/>
            <ac:spMkLst>
              <pc:docMk/>
              <pc:sldMasterMk cId="2464305198" sldId="2147483648"/>
              <pc:sldLayoutMk cId="2209998915" sldId="2147483699"/>
              <ac:spMk id="9" creationId="{A7D876BF-C16B-804C-E214-8EF07F244A8F}"/>
            </ac:spMkLst>
          </pc:spChg>
          <pc:picChg chg="add mod">
            <ac:chgData name="Aman Kumar" userId="0b4d6e6f-7c99-4de4-a9e6-a72a547bdecf" providerId="ADAL" clId="{97715E6C-6BF7-4BE9-BF82-3BDEAB202CD0}" dt="2025-01-14T06:48:26.438" v="9" actId="1076"/>
            <ac:picMkLst>
              <pc:docMk/>
              <pc:sldMasterMk cId="2464305198" sldId="2147483648"/>
              <pc:sldLayoutMk cId="2209998915" sldId="2147483699"/>
              <ac:picMk id="8" creationId="{4DCE8FFE-305F-F279-F18D-0D0A38AC7E18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11:12.052" v="35" actId="21"/>
          <pc:sldLayoutMkLst>
            <pc:docMk/>
            <pc:sldMasterMk cId="2464305198" sldId="2147483648"/>
            <pc:sldLayoutMk cId="3133393627" sldId="2147483700"/>
          </pc:sldLayoutMkLst>
          <pc:spChg chg="add mod">
            <ac:chgData name="Aman Kumar" userId="0b4d6e6f-7c99-4de4-a9e6-a72a547bdecf" providerId="ADAL" clId="{97715E6C-6BF7-4BE9-BF82-3BDEAB202CD0}" dt="2025-01-14T07:10:42.629" v="28" actId="1076"/>
            <ac:spMkLst>
              <pc:docMk/>
              <pc:sldMasterMk cId="2464305198" sldId="2147483648"/>
              <pc:sldLayoutMk cId="3133393627" sldId="2147483700"/>
              <ac:spMk id="4" creationId="{9CE173B0-FF95-05D3-76C3-7FDA0B0F614D}"/>
            </ac:spMkLst>
          </pc:spChg>
        </pc:sldLayoutChg>
      </pc:sldMasterChg>
    </pc:docChg>
  </pc:docChgLst>
  <pc:docChgLst>
    <pc:chgData name="Aman Kumar" userId="0b4d6e6f-7c99-4de4-a9e6-a72a547bdecf" providerId="ADAL" clId="{607E1686-ABB5-4D0C-A398-BF40185CF1EB}"/>
    <pc:docChg chg="modSld">
      <pc:chgData name="Aman Kumar" userId="0b4d6e6f-7c99-4de4-a9e6-a72a547bdecf" providerId="ADAL" clId="{607E1686-ABB5-4D0C-A398-BF40185CF1EB}" dt="2025-01-20T16:55:10.940" v="0" actId="21"/>
      <pc:docMkLst>
        <pc:docMk/>
      </pc:docMkLst>
      <pc:sldChg chg="modSp mod">
        <pc:chgData name="Aman Kumar" userId="0b4d6e6f-7c99-4de4-a9e6-a72a547bdecf" providerId="ADAL" clId="{607E1686-ABB5-4D0C-A398-BF40185CF1EB}" dt="2025-01-20T16:55:10.940" v="0" actId="21"/>
        <pc:sldMkLst>
          <pc:docMk/>
          <pc:sldMk cId="2369402306" sldId="273"/>
        </pc:sldMkLst>
        <pc:spChg chg="mod">
          <ac:chgData name="Aman Kumar" userId="0b4d6e6f-7c99-4de4-a9e6-a72a547bdecf" providerId="ADAL" clId="{607E1686-ABB5-4D0C-A398-BF40185CF1EB}" dt="2025-01-20T16:55:10.940" v="0" actId="21"/>
          <ac:spMkLst>
            <pc:docMk/>
            <pc:sldMk cId="2369402306" sldId="273"/>
            <ac:spMk id="46" creationId="{E40AA487-E4D4-49AC-AEFF-97F1C5782C6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</a:t>
            </a:r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      POWER PLATFORM </a:t>
            </a:r>
            <a:br>
              <a:rPr lang="en-US" dirty="0"/>
            </a:br>
            <a:r>
              <a:rPr lang="en-US" dirty="0"/>
              <a:t>      BOOTCAMP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8E1F1419-8EF5-5F45-F98F-8B7C2A21C8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4" name="Freeform 9">
            <a:extLst>
              <a:ext uri="{FF2B5EF4-FFF2-40B4-BE49-F238E27FC236}">
                <a16:creationId xmlns:a16="http://schemas.microsoft.com/office/drawing/2014/main" id="{FBACEB7F-FF75-D2B8-3831-70967AD2F35D}"/>
              </a:ext>
            </a:extLst>
          </p:cNvPr>
          <p:cNvSpPr/>
          <p:nvPr userDrawn="1"/>
        </p:nvSpPr>
        <p:spPr>
          <a:xfrm>
            <a:off x="979441" y="919254"/>
            <a:ext cx="3161736" cy="3301054"/>
          </a:xfrm>
          <a:custGeom>
            <a:avLst/>
            <a:gdLst/>
            <a:ahLst/>
            <a:cxnLst/>
            <a:rect l="l" t="t" r="r" b="b"/>
            <a:pathLst>
              <a:path w="3039965" h="3124165">
                <a:moveTo>
                  <a:pt x="0" y="0"/>
                </a:moveTo>
                <a:lnTo>
                  <a:pt x="3039964" y="0"/>
                </a:lnTo>
                <a:lnTo>
                  <a:pt x="3039964" y="3124165"/>
                </a:lnTo>
                <a:lnTo>
                  <a:pt x="0" y="3124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328" t="-10522" r="-58169" b="-9070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8544B-3AB2-30DB-5E1C-E67BFA02879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005" y1="48511" x2="45005" y2="48511"/>
                        <a14:backgroundMark x1="45490" y1="48862" x2="45490" y2="48862"/>
                        <a14:backgroundMark x1="38603" y1="58494" x2="38603" y2="58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5648" y="-379071"/>
            <a:ext cx="4940704" cy="27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 dirty="0"/>
            </a:br>
            <a:r>
              <a:rPr lang="en-US" dirty="0"/>
              <a:t>        GLOBAL </a:t>
            </a:r>
            <a:br>
              <a:rPr lang="en-US" dirty="0"/>
            </a:br>
            <a:r>
              <a:rPr lang="en-US" dirty="0"/>
              <a:t>        POWER PLATFORM </a:t>
            </a:r>
            <a:br>
              <a:rPr lang="en-US" dirty="0"/>
            </a:br>
            <a:r>
              <a:rPr lang="en-US" dirty="0"/>
              <a:t>        BOOTCAMP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E8FFE-305F-F279-F18D-0D0A38AC7E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005" y1="48511" x2="45005" y2="48511"/>
                        <a14:backgroundMark x1="45490" y1="48862" x2="45490" y2="48862"/>
                        <a14:backgroundMark x1="38603" y1="58494" x2="38603" y2="58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3752" y="-272798"/>
            <a:ext cx="4940704" cy="2736316"/>
          </a:xfrm>
          <a:prstGeom prst="rect">
            <a:avLst/>
          </a:prstGeom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id="{A7D876BF-C16B-804C-E214-8EF07F244A8F}"/>
              </a:ext>
            </a:extLst>
          </p:cNvPr>
          <p:cNvSpPr/>
          <p:nvPr userDrawn="1"/>
        </p:nvSpPr>
        <p:spPr>
          <a:xfrm>
            <a:off x="807536" y="1095849"/>
            <a:ext cx="3612334" cy="3764714"/>
          </a:xfrm>
          <a:custGeom>
            <a:avLst/>
            <a:gdLst/>
            <a:ahLst/>
            <a:cxnLst/>
            <a:rect l="l" t="t" r="r" b="b"/>
            <a:pathLst>
              <a:path w="3039965" h="3124165">
                <a:moveTo>
                  <a:pt x="0" y="0"/>
                </a:moveTo>
                <a:lnTo>
                  <a:pt x="3039964" y="0"/>
                </a:lnTo>
                <a:lnTo>
                  <a:pt x="3039964" y="3124165"/>
                </a:lnTo>
                <a:lnTo>
                  <a:pt x="0" y="3124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328" t="-10522" r="-58169" b="-9070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#GPPB2024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9CE173B0-FF95-05D3-76C3-7FDA0B0F614D}"/>
              </a:ext>
            </a:extLst>
          </p:cNvPr>
          <p:cNvSpPr/>
          <p:nvPr userDrawn="1"/>
        </p:nvSpPr>
        <p:spPr>
          <a:xfrm>
            <a:off x="8246912" y="1191331"/>
            <a:ext cx="3039965" cy="3124165"/>
          </a:xfrm>
          <a:custGeom>
            <a:avLst/>
            <a:gdLst/>
            <a:ahLst/>
            <a:cxnLst/>
            <a:rect l="l" t="t" r="r" b="b"/>
            <a:pathLst>
              <a:path w="3039965" h="3124165">
                <a:moveTo>
                  <a:pt x="0" y="0"/>
                </a:moveTo>
                <a:lnTo>
                  <a:pt x="3039964" y="0"/>
                </a:lnTo>
                <a:lnTo>
                  <a:pt x="3039964" y="3124165"/>
                </a:lnTo>
                <a:lnTo>
                  <a:pt x="0" y="3124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328" t="-10522" r="-58169" b="-9070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23C242A5-E1D0-11DF-6570-6D1AB0D6E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EF66DBF7-96C0-3018-C396-87CA2DDCF77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8" name="Freeform 9">
            <a:extLst>
              <a:ext uri="{FF2B5EF4-FFF2-40B4-BE49-F238E27FC236}">
                <a16:creationId xmlns:a16="http://schemas.microsoft.com/office/drawing/2014/main" id="{C0B2AF73-5A6F-2E5F-B5B2-A25399BC968A}"/>
              </a:ext>
            </a:extLst>
          </p:cNvPr>
          <p:cNvSpPr/>
          <p:nvPr userDrawn="1"/>
        </p:nvSpPr>
        <p:spPr>
          <a:xfrm>
            <a:off x="421759" y="5848350"/>
            <a:ext cx="1055350" cy="1009650"/>
          </a:xfrm>
          <a:custGeom>
            <a:avLst/>
            <a:gdLst/>
            <a:ahLst/>
            <a:cxnLst/>
            <a:rect l="l" t="t" r="r" b="b"/>
            <a:pathLst>
              <a:path w="3039965" h="3124165">
                <a:moveTo>
                  <a:pt x="0" y="0"/>
                </a:moveTo>
                <a:lnTo>
                  <a:pt x="3039964" y="0"/>
                </a:lnTo>
                <a:lnTo>
                  <a:pt x="3039964" y="3124165"/>
                </a:lnTo>
                <a:lnTo>
                  <a:pt x="0" y="3124165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l="-60328" t="-10522" r="-58169" b="-9070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6B826-3C42-E5CA-2A5E-42ECF66BF703}"/>
              </a:ext>
            </a:extLst>
          </p:cNvPr>
          <p:cNvSpPr txBox="1">
            <a:spLocks/>
          </p:cNvSpPr>
          <p:nvPr/>
        </p:nvSpPr>
        <p:spPr>
          <a:xfrm>
            <a:off x="5195990" y="209251"/>
            <a:ext cx="6776934" cy="2562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0" kern="1200" cap="all" baseline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Organizers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8329238" y="3835440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558474" y="1185222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75" y="926106"/>
            <a:ext cx="2762542" cy="2762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ED7CC-7293-C7CE-2037-F253C9FD7A0E}"/>
              </a:ext>
            </a:extLst>
          </p:cNvPr>
          <p:cNvSpPr txBox="1">
            <a:spLocks/>
          </p:cNvSpPr>
          <p:nvPr/>
        </p:nvSpPr>
        <p:spPr>
          <a:xfrm>
            <a:off x="7444419" y="4550623"/>
            <a:ext cx="2449389" cy="93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Powered By</a:t>
            </a:r>
          </a:p>
        </p:txBody>
      </p:sp>
      <p:pic>
        <p:nvPicPr>
          <p:cNvPr id="6" name="Picture 5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EAB066C-B294-A3DA-C51E-7ADED27A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587" y="4847654"/>
            <a:ext cx="1587261" cy="634904"/>
          </a:xfrm>
          <a:prstGeom prst="rect">
            <a:avLst/>
          </a:prstGeom>
        </p:spPr>
      </p:pic>
      <p:pic>
        <p:nvPicPr>
          <p:cNvPr id="7" name="Picture 6" descr="A picture containing logo&#10;&#10;Description generated with very high confidence">
            <a:extLst>
              <a:ext uri="{FF2B5EF4-FFF2-40B4-BE49-F238E27FC236}">
                <a16:creationId xmlns:a16="http://schemas.microsoft.com/office/drawing/2014/main" id="{CBD795CD-1689-51D2-C5B7-1415F389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" y="4452099"/>
            <a:ext cx="2073338" cy="1316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0ECF4-271A-CAD9-676B-63FEF35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67" y="2546784"/>
            <a:ext cx="4182429" cy="3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crosoft-Logo-White - Vyopta">
            <a:extLst>
              <a:ext uri="{FF2B5EF4-FFF2-40B4-BE49-F238E27FC236}">
                <a16:creationId xmlns:a16="http://schemas.microsoft.com/office/drawing/2014/main" id="{D89B9634-57A8-9429-9F09-F808D7F5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5264" y="1191786"/>
            <a:ext cx="2590157" cy="9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179116D9-E833-D62D-F822-C209FC69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688" y="1277546"/>
            <a:ext cx="2016310" cy="8065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46DCA0-1AEA-0625-625E-3E2D5C7D5807}"/>
              </a:ext>
            </a:extLst>
          </p:cNvPr>
          <p:cNvSpPr txBox="1">
            <a:spLocks/>
          </p:cNvSpPr>
          <p:nvPr/>
        </p:nvSpPr>
        <p:spPr>
          <a:xfrm>
            <a:off x="6503083" y="271985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Platinum Sponsor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8DAC6-C4E1-525B-1D13-8DBA00843873}"/>
              </a:ext>
            </a:extLst>
          </p:cNvPr>
          <p:cNvSpPr txBox="1">
            <a:spLocks/>
          </p:cNvSpPr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>
                <a:solidFill>
                  <a:srgbClr val="FFFFFF"/>
                </a:solidFill>
              </a:rPr>
              <a:t>Thanks To Our Sponsor’s  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CA43-15EE-C25D-BA1B-00B5CDE3B03A}"/>
              </a:ext>
            </a:extLst>
          </p:cNvPr>
          <p:cNvCxnSpPr/>
          <p:nvPr/>
        </p:nvCxnSpPr>
        <p:spPr>
          <a:xfrm flipH="1">
            <a:off x="5020056" y="850392"/>
            <a:ext cx="91440" cy="49286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E7D07EE-D04E-2107-238B-9B28B7C66A1F}"/>
              </a:ext>
            </a:extLst>
          </p:cNvPr>
          <p:cNvSpPr txBox="1">
            <a:spLocks/>
          </p:cNvSpPr>
          <p:nvPr/>
        </p:nvSpPr>
        <p:spPr>
          <a:xfrm>
            <a:off x="6503084" y="2534208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Local Sponsors</a:t>
            </a:r>
          </a:p>
        </p:txBody>
      </p:sp>
    </p:spTree>
    <p:extLst>
      <p:ext uri="{BB962C8B-B14F-4D97-AF65-F5344CB8AC3E}">
        <p14:creationId xmlns:p14="http://schemas.microsoft.com/office/powerpoint/2010/main" val="3850725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f16366-65c0-4f8e-a7b3-fa6922681b4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693BE121C004687EFB28B039D3C8D" ma:contentTypeVersion="12" ma:contentTypeDescription="Create a new document." ma:contentTypeScope="" ma:versionID="9a34a2d151c66e04bc8b4317ca17db25">
  <xsd:schema xmlns:xsd="http://www.w3.org/2001/XMLSchema" xmlns:xs="http://www.w3.org/2001/XMLSchema" xmlns:p="http://schemas.microsoft.com/office/2006/metadata/properties" xmlns:ns2="dbf16366-65c0-4f8e-a7b3-fa6922681b44" xmlns:ns3="00e9b71e-bf0d-47fd-91a5-409ca5e0fedf" targetNamespace="http://schemas.microsoft.com/office/2006/metadata/properties" ma:root="true" ma:fieldsID="fd67bf8edc4dba75bc974a278c5698dd" ns2:_="" ns3:_="">
    <xsd:import namespace="dbf16366-65c0-4f8e-a7b3-fa6922681b44"/>
    <xsd:import namespace="00e9b71e-bf0d-47fd-91a5-409ca5e0fe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16366-65c0-4f8e-a7b3-fa6922681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889976f-07e5-4fd2-a46b-40caf4f615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9b71e-bf0d-47fd-91a5-409ca5e0fe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dbf16366-65c0-4f8e-a7b3-fa6922681b44"/>
    <ds:schemaRef ds:uri="http://purl.org/dc/terms/"/>
    <ds:schemaRef ds:uri="00e9b71e-bf0d-47fd-91a5-409ca5e0fe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80D447-23DD-4516-BD61-B715C4D016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f16366-65c0-4f8e-a7b3-fa6922681b44"/>
    <ds:schemaRef ds:uri="00e9b71e-bf0d-47fd-91a5-409ca5e0fe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762</TotalTime>
  <Words>586</Words>
  <Application>Microsoft Office PowerPoint</Application>
  <PresentationFormat>Widescreen</PresentationFormat>
  <Paragraphs>198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Oswald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Organizers </vt:lpstr>
      <vt:lpstr>Any Questions?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Aman Kumar</cp:lastModifiedBy>
  <cp:revision>13</cp:revision>
  <dcterms:created xsi:type="dcterms:W3CDTF">2022-02-07T14:48:07Z</dcterms:created>
  <dcterms:modified xsi:type="dcterms:W3CDTF">2025-01-20T16:55:20Z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0x010100619693BE121C004687EFB28B039D3C8D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  <property fmtid="{D5CDD505-2E9C-101B-9397-08002B2CF9AE}" pid="10" name="MediaServiceImageTags">
    <vt:lpwstr/>
  </property>
</Properties>
</file>